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951C-E0E5-DCCA-65D0-39552D84F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EBFF4-369F-89AE-DFA8-CF8163381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DAA90-0088-03D6-B8E2-9105B601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5FF3E-FEBC-E5C9-491F-7CD75641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07B1C-224F-BCE2-4EFC-352F36FA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21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217A-A298-A50F-2F76-FFFBC4F0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DF49A-A2D0-8CF8-1FA9-37B010DB5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60FD4-0EDB-7FED-1612-CEEB31A0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0458-3BF3-4A23-2DA4-4A4989FE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C7C79-53B3-03BC-F8AD-D904D415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3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BD093-8612-8ECE-EFCD-687535077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752C0-1C66-6C77-6B4B-F0F67195F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B8F58-B1B2-5F09-C6FC-34948BE9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2470-62DD-2A82-6AB2-AA9EC552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B125-C421-9648-7F60-1BE013A0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39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6C48-3B15-5480-5F50-15757989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6381-3804-7166-2921-CDD940D16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9DA5-032F-FFDA-2C6B-32DC760C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CF9D-1AD2-B641-D756-CA9C1922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3C73D-BD50-686C-0D2F-8F8379A3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C821C-DB13-DD19-7ABD-70E6E5A2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5F4F1-3DB6-8022-00BF-173E4EECF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A508B-5325-F30D-B813-B395CAF5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F5A08-014C-C60D-B29E-E6FBC7C0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A8A35-51F8-AD8E-5F4F-FF262E63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31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C05E-B456-AEE9-FCC8-EB31CD5C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281C-D5E6-AF39-14F8-B2F9C1CBA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91A97-6629-690F-6FAA-3B99A762C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C356-D5FA-1464-6BCE-3A2389806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940CE-74CB-8A34-0AD0-68E82BFC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555FB-E8EA-EB3B-ABBC-10B5E01C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C2C2-6FBB-4166-30C3-0DBDEB44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F4E4C-8ED8-BD65-7B10-7A0ACA772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C6D6D-4898-DDA2-212B-D57E7D087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BACEF-FD30-7B3E-0893-E17D6EB1B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7A545-A975-2692-96AA-4799287AD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6C616-3AF6-4232-3620-2BB68238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BE202-3D99-D133-D4FD-3D9FBB5F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B3813-E21D-27AE-0FE8-61A8B0E2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1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C2CE-5C49-256B-CEBD-0711B1DF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1EBFA-184F-B8C6-2F8E-03279895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920E-310C-2AB9-183F-F7300639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16E90-CA15-3F0D-F82A-2F1DC286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3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8A041-91AA-3248-43B4-5AC6F797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A0AF6-B2D1-A1B8-062D-B8C44988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05B14-C332-E5CD-B657-FEF9DB47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040F-73F3-9954-08AC-EF4ABEB9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F7C3-1614-7B21-4784-DBE2AC249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6AB03-B016-CDEC-4CF5-C90077EA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853B7-923B-B7AF-54E6-D61E4A87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64AB4-10A8-5543-9FAC-2F562A1D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DDB20-19FD-E293-65BD-E39AA6A2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42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7A25-6DFA-CE53-A901-552E1CA8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69FB4-D5AF-A76B-AE40-CBE1E24EA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827A5-C2C9-74C5-2EE4-638B5E2B2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86CAF-D5BC-A7BE-14A2-0CD0DC34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41CAF-B183-4876-D2AB-9D42671C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37499-6D56-2014-C134-C541C1B5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60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AF127-D67E-E127-27F6-8B765E5C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8BDCA-3D32-D1EC-A16E-A03405F13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C8453-712C-1D2B-F125-17AA1F417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3A9A-1EDB-49FB-8229-CBB8B9DA6231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3220-E994-9673-217C-3B33A735D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066C5-77F5-62BC-A27C-AD46582D8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8DEFB-156B-4E1C-95C2-07D0C831A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9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4F7E4A1-6A7B-84D4-F812-824845AE0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6" y="0"/>
            <a:ext cx="557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06624F-96A3-C7F5-47E4-23D0FEE18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AA1D5AFC-E0EC-6637-636E-911750A3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BA74ED-041E-E1A6-8B16-DFF343668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9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699CB-6C3E-D526-651B-A9706341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62F82463-70B3-E9D6-4AB0-C84056848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2BE0233-E19C-FD1E-F33D-02CAC907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2C165CF-0123-A371-B180-B36EB52B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D6FEBCDC-23BF-AF1B-9FBA-6B161447D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1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D7B9E99-1946-695B-2949-6C2D8B971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B30553C-0A99-9E98-FBA7-EA54B20E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38C652-57CD-A8E7-BE8D-78FDB72B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49D2C2-6ECC-70F2-6CF8-9C8F61A52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" y="0"/>
            <a:ext cx="1114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0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Galpin</dc:creator>
  <cp:lastModifiedBy>Linda Galpin</cp:lastModifiedBy>
  <cp:revision>1</cp:revision>
  <dcterms:created xsi:type="dcterms:W3CDTF">2022-05-13T13:29:27Z</dcterms:created>
  <dcterms:modified xsi:type="dcterms:W3CDTF">2022-05-13T13:47:34Z</dcterms:modified>
</cp:coreProperties>
</file>