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83F3E-CE31-4EDC-AF31-85ECD2BFD6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320CA2-C80E-4658-B0B5-9B09B89B79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1708B-7661-4F67-965F-7D9408EBF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8FED9-8273-4CD3-B7CD-9582A172B6D4}" type="datetimeFigureOut">
              <a:rPr lang="en-GB" smtClean="0"/>
              <a:t>22/04/2022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F6D8F-8934-4EB0-A0AD-6D322F4C1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F8656-8D5B-44E5-8488-5EF68065D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2451-D8FA-40E7-9AED-BC0FD54BC6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208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F48C2-9B51-4E60-8143-A995258EA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601DB3-AA21-4C25-BA27-832CA067F2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FE190B-04A6-4011-A7AA-FED5AD3DF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8FED9-8273-4CD3-B7CD-9582A172B6D4}" type="datetimeFigureOut">
              <a:rPr lang="en-GB" smtClean="0"/>
              <a:t>22/04/2022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C45551-7E6C-4B1B-9D08-F8FED6E25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446DD-85B0-4BDF-8B6E-672ADC3DF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2451-D8FA-40E7-9AED-BC0FD54BC6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107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174F45-4883-4505-A5A6-E9D1F7D627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57EDD7-0236-432A-8B9F-20E489FEBA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009D9-0C4C-40F9-8C6F-E1B33035A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8FED9-8273-4CD3-B7CD-9582A172B6D4}" type="datetimeFigureOut">
              <a:rPr lang="en-GB" smtClean="0"/>
              <a:t>22/04/2022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074331-7688-47F9-98CE-3CECB1AC0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C0C1B-4A11-4F32-B34C-891CDE367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2451-D8FA-40E7-9AED-BC0FD54BC6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264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B48CC-A530-4974-8776-8BBD79859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9DB91-0681-49AD-9ACD-5894C5502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60F44-1C26-4F4B-ABA8-FBADE1890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8FED9-8273-4CD3-B7CD-9582A172B6D4}" type="datetimeFigureOut">
              <a:rPr lang="en-GB" smtClean="0"/>
              <a:t>22/04/2022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9BCCCB-CB8D-4DB3-81A1-410415F19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A71DC-60FB-46B3-A5E5-E56448010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2451-D8FA-40E7-9AED-BC0FD54BC6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625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B83C5-64EA-4B5E-B4F1-0635728E8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4EF8FA-405F-44D9-A669-98DEDDB17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53C2A-6FFE-4E4F-B5A5-4A3D9F5DD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8FED9-8273-4CD3-B7CD-9582A172B6D4}" type="datetimeFigureOut">
              <a:rPr lang="en-GB" smtClean="0"/>
              <a:t>22/04/2022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FF084-310D-499D-9ED4-E1CD287B3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817E3-0E39-4AD9-AF19-11F430303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2451-D8FA-40E7-9AED-BC0FD54BC6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945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571A9-F488-442E-A4F6-1AF753E9C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B4602-F00F-41EF-9633-14FF4DB807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FCFC34-4F78-4C58-87E5-FDDFF35354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6B7CBA-4510-4531-8694-014214EDD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8FED9-8273-4CD3-B7CD-9582A172B6D4}" type="datetimeFigureOut">
              <a:rPr lang="en-GB" smtClean="0"/>
              <a:t>22/04/2022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0C2192-6778-4A3E-9C51-11CAED2FA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540FC4-9256-4E42-8FE3-4886279D2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2451-D8FA-40E7-9AED-BC0FD54BC6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477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58D50-E11B-4A1B-AFE2-994C26116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2FFE8-FD4E-4003-9937-A70059349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97F9C-5152-415A-9CE7-BCDF30624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A6A3E2-9AEE-4C78-99B0-42CB0B7CDF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9194B5-553F-4BC6-AA1A-AD86C01138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200F15-B2DF-4149-9CA0-189428C66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8FED9-8273-4CD3-B7CD-9582A172B6D4}" type="datetimeFigureOut">
              <a:rPr lang="en-GB" smtClean="0"/>
              <a:t>22/04/2022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7C9FF8-C7F5-43B0-950B-76E45EA5F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C44E35-29A8-4EBA-9DD0-6EDB161C0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2451-D8FA-40E7-9AED-BC0FD54BC6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543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B65E8-846D-4AF8-8E30-2C5634871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327557-28F7-499A-B396-28EE2A07C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8FED9-8273-4CD3-B7CD-9582A172B6D4}" type="datetimeFigureOut">
              <a:rPr lang="en-GB" smtClean="0"/>
              <a:t>22/04/2022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0B7A39-EAE8-4067-A23A-1080CDE12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F25C4F-872A-4E60-AF5D-605F7F063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2451-D8FA-40E7-9AED-BC0FD54BC6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425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F19040-6130-427C-BFB9-421483A91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8FED9-8273-4CD3-B7CD-9582A172B6D4}" type="datetimeFigureOut">
              <a:rPr lang="en-GB" smtClean="0"/>
              <a:t>22/04/2022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8D57F5-B910-4F97-816C-859D6D428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AA9117-F229-4034-9F35-1C2A9002C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2451-D8FA-40E7-9AED-BC0FD54BC6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046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62ED0-4E40-4E21-9377-E8F4B818A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53A82-0D9E-4AF9-9967-106E86A5D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6AB06-FA0F-415A-A0B2-05128DACE4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C8D2CC-ED9C-4910-A322-7B466753C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8FED9-8273-4CD3-B7CD-9582A172B6D4}" type="datetimeFigureOut">
              <a:rPr lang="en-GB" smtClean="0"/>
              <a:t>22/04/2022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F3D91F-7824-4047-BD64-52748E71B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FA5D73-447F-439C-AC68-F3E7F49D6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2451-D8FA-40E7-9AED-BC0FD54BC6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716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46AD9-149D-458A-A620-58A998432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B3F6EB-B813-4A7E-999E-BD5BFE6AFD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C484A6-7180-4024-BC7A-EDE2D803F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C875C7-4815-407F-B15F-3C428C40E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8FED9-8273-4CD3-B7CD-9582A172B6D4}" type="datetimeFigureOut">
              <a:rPr lang="en-GB" smtClean="0"/>
              <a:t>22/04/2022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887366-4FB3-4A1E-9A37-8B5BA828F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8C73D7-4B37-49DC-B7C6-80CC59FD7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2451-D8FA-40E7-9AED-BC0FD54BC6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086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65092D-70DF-4599-A4DF-534E16D7F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4965BC-DFFF-4627-9213-30790E9B1F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CA1EE-A805-40AC-A9ED-F11CDCA989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8FED9-8273-4CD3-B7CD-9582A172B6D4}" type="datetimeFigureOut">
              <a:rPr lang="en-GB" smtClean="0"/>
              <a:t>22/04/2022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BE38D-E3D6-4299-A576-4661B1896E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9EDD9-9006-4882-AD8D-083A845145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D2451-D8FA-40E7-9AED-BC0FD54BC6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680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188DEA-0C7E-4963-A8D8-ADF5BB1BDC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BA40668-4509-41C2-AD28-ADE82E3F5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Nasa is installing internet on the moon </a:t>
            </a:r>
            <a:endParaRPr lang="en-GB" sz="36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24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ircle&#10;&#10;Description automatically generated">
            <a:extLst>
              <a:ext uri="{FF2B5EF4-FFF2-40B4-BE49-F238E27FC236}">
                <a16:creationId xmlns:a16="http://schemas.microsoft.com/office/drawing/2014/main" id="{9D961B94-EF92-421C-A461-BDE445B27D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98" b="415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AA6DD6-25A6-4F57-AC88-6FB039D1F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Couple in California name baby with emoji</a:t>
            </a:r>
            <a:endParaRPr lang="en-GB" sz="36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879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ack of chocolate cookies&#10;&#10;Description automatically generated with low confidence">
            <a:extLst>
              <a:ext uri="{FF2B5EF4-FFF2-40B4-BE49-F238E27FC236}">
                <a16:creationId xmlns:a16="http://schemas.microsoft.com/office/drawing/2014/main" id="{83E3719B-4C57-46A6-B2E5-BCF5B86715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91" b="165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C14820-7CAD-4546-B2E4-016869B29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3100">
                <a:solidFill>
                  <a:schemeClr val="tx1">
                    <a:lumMod val="85000"/>
                    <a:lumOff val="15000"/>
                  </a:schemeClr>
                </a:solidFill>
              </a:rPr>
              <a:t>German street covered in chocolate after leak from chocolate factory</a:t>
            </a:r>
            <a:endParaRPr lang="en-GB" sz="31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396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running on a track&#10;&#10;Description automatically generated with medium confidence">
            <a:extLst>
              <a:ext uri="{FF2B5EF4-FFF2-40B4-BE49-F238E27FC236}">
                <a16:creationId xmlns:a16="http://schemas.microsoft.com/office/drawing/2014/main" id="{564E8ADF-F8B5-4FB8-894C-4057844A6F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009130-9649-4306-BCFE-24E7B298A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School bans parents from sports day for bad behaviour</a:t>
            </a:r>
            <a:endParaRPr lang="en-GB" sz="36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04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630E4E-C074-4DD5-A3AC-3848BF86BF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6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77E25F-2732-4325-932D-A48EA7AAC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Jesus rose from the dead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31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38</Words>
  <Application>Microsoft Office PowerPoint</Application>
  <PresentationFormat>Widescreen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Nasa is installing internet on the moon </vt:lpstr>
      <vt:lpstr>Couple in California name baby with emoji</vt:lpstr>
      <vt:lpstr>German street covered in chocolate after leak from chocolate factory</vt:lpstr>
      <vt:lpstr>School bans parents from sports day for bad behaviour</vt:lpstr>
      <vt:lpstr>Jesus rose from the dead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Nasa is installing internet on the moon </dc:title>
  <dc:creator>Linda Galpin</dc:creator>
  <cp:lastModifiedBy>Linda Galpin</cp:lastModifiedBy>
  <cp:revision>1</cp:revision>
  <dcterms:created xsi:type="dcterms:W3CDTF">2022-04-22T09:55:06Z</dcterms:created>
  <dcterms:modified xsi:type="dcterms:W3CDTF">2022-04-22T11:41:45Z</dcterms:modified>
</cp:coreProperties>
</file>